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6" r:id="rId5"/>
    <p:sldId id="269" r:id="rId6"/>
    <p:sldId id="259" r:id="rId7"/>
    <p:sldId id="260" r:id="rId8"/>
    <p:sldId id="267" r:id="rId9"/>
    <p:sldId id="261" r:id="rId10"/>
    <p:sldId id="268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3EE59B-F564-48F5-A256-5B7B910AD898}" v="540" dt="2022-02-20T23:21:03.417"/>
    <p1510:client id="{AFB2DB6D-371F-121C-45FB-737BEE0D461F}" v="263" dt="2022-02-21T00:00:40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D9276-04AC-47F6-98A4-3DF903450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cs typeface="Calibri Light"/>
              </a:rPr>
              <a:t>3 Lead ECG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Audra Xenakis, BSN, RN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Health &amp; Illness III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alendar&#10;&#10;Description automatically generated">
            <a:extLst>
              <a:ext uri="{FF2B5EF4-FFF2-40B4-BE49-F238E27FC236}">
                <a16:creationId xmlns:a16="http://schemas.microsoft.com/office/drawing/2014/main" id="{D47BA414-384C-47D0-BB8A-8120DFE04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27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FF984FC-41C9-4513-B2BD-8CF6CBC2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7750"/>
            <a:ext cx="5291666" cy="4762499"/>
          </a:xfrm>
          <a:prstGeom prst="rect">
            <a:avLst/>
          </a:prstGeom>
        </p:spPr>
      </p:pic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80A03FB-5B1C-47EF-9933-8D7264CF7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662906"/>
            <a:ext cx="5291667" cy="35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2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50931BA-90E6-4E53-9486-F4537EB04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8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465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5EE53300-21E4-4D4A-B182-1F58E9AD3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22" y="643466"/>
            <a:ext cx="84091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005537C-F5FD-4F44-A593-93E90A79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4558"/>
            <a:ext cx="5294716" cy="53488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9D2D198-0E9B-4945-8FA7-F2F8BB62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84" y="643467"/>
            <a:ext cx="5125380" cy="5571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6475A8-4BB1-4495-BCC6-D19540D29C7E}"/>
              </a:ext>
            </a:extLst>
          </p:cNvPr>
          <p:cNvSpPr/>
          <p:nvPr/>
        </p:nvSpPr>
        <p:spPr>
          <a:xfrm>
            <a:off x="3281363" y="3769519"/>
            <a:ext cx="2655092" cy="2440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C8A59-9FF1-4143-AE8E-FF0B02916C64}"/>
              </a:ext>
            </a:extLst>
          </p:cNvPr>
          <p:cNvSpPr txBox="1"/>
          <p:nvPr/>
        </p:nvSpPr>
        <p:spPr>
          <a:xfrm>
            <a:off x="3462337" y="3236118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Leads read from negative to positive.</a:t>
            </a:r>
            <a:endParaRPr lang="en-US" dirty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F6AA1-050F-4C38-8A07-3A455BB114A2}"/>
              </a:ext>
            </a:extLst>
          </p:cNvPr>
          <p:cNvSpPr txBox="1"/>
          <p:nvPr/>
        </p:nvSpPr>
        <p:spPr>
          <a:xfrm>
            <a:off x="878681" y="962025"/>
            <a:ext cx="742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Right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8A984-A31F-4AE3-A432-46E6F7B9817F}"/>
              </a:ext>
            </a:extLst>
          </p:cNvPr>
          <p:cNvSpPr txBox="1"/>
          <p:nvPr/>
        </p:nvSpPr>
        <p:spPr>
          <a:xfrm>
            <a:off x="2414587" y="973930"/>
            <a:ext cx="8739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Left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80668-936B-4864-B711-7D2A35433DBA}"/>
              </a:ext>
            </a:extLst>
          </p:cNvPr>
          <p:cNvSpPr txBox="1"/>
          <p:nvPr/>
        </p:nvSpPr>
        <p:spPr>
          <a:xfrm>
            <a:off x="3593306" y="973931"/>
            <a:ext cx="742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7C56E-34D9-4C37-AC66-1B3A924EA915}"/>
              </a:ext>
            </a:extLst>
          </p:cNvPr>
          <p:cNvSpPr txBox="1"/>
          <p:nvPr/>
        </p:nvSpPr>
        <p:spPr>
          <a:xfrm>
            <a:off x="878681" y="3676650"/>
            <a:ext cx="742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Right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C87DD-DE15-420D-8913-9430FEFBBD30}"/>
              </a:ext>
            </a:extLst>
          </p:cNvPr>
          <p:cNvSpPr txBox="1"/>
          <p:nvPr/>
        </p:nvSpPr>
        <p:spPr>
          <a:xfrm>
            <a:off x="5105400" y="973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Left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D21741-D915-4DE0-9197-B4CF7915533B}"/>
              </a:ext>
            </a:extLst>
          </p:cNvPr>
          <p:cNvSpPr txBox="1"/>
          <p:nvPr/>
        </p:nvSpPr>
        <p:spPr>
          <a:xfrm>
            <a:off x="2414587" y="36766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Left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84D21-2D1C-48EF-93C4-ABCE7B4524AF}"/>
              </a:ext>
            </a:extLst>
          </p:cNvPr>
          <p:cNvSpPr txBox="1"/>
          <p:nvPr/>
        </p:nvSpPr>
        <p:spPr>
          <a:xfrm>
            <a:off x="3352800" y="476964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Lead II is used most.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8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005537C-F5FD-4F44-A593-93E90A79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80" y="1206996"/>
            <a:ext cx="4389842" cy="444400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9D2D198-0E9B-4945-8FA7-F2F8BB62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921" y="3715278"/>
            <a:ext cx="2291694" cy="249925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83D3E98-C2B4-4E3F-8E4E-B2668B51F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40694" y="858202"/>
            <a:ext cx="1554956" cy="1688783"/>
          </a:xfrm>
          <a:prstGeom prst="rect">
            <a:avLst/>
          </a:prstGeom>
        </p:spPr>
      </p:pic>
      <p:pic>
        <p:nvPicPr>
          <p:cNvPr id="9" name="Picture 5" descr="A picture containing indoor, electronics, camera lens&#10;&#10;Description automatically generated">
            <a:extLst>
              <a:ext uri="{FF2B5EF4-FFF2-40B4-BE49-F238E27FC236}">
                <a16:creationId xmlns:a16="http://schemas.microsoft.com/office/drawing/2014/main" id="{ACF0B6C2-5A46-4C15-9D86-E2D02C86F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6241256" y="346234"/>
            <a:ext cx="1471612" cy="1581627"/>
          </a:xfrm>
          <a:prstGeom prst="rect">
            <a:avLst/>
          </a:prstGeom>
        </p:spPr>
      </p:pic>
      <p:pic>
        <p:nvPicPr>
          <p:cNvPr id="11" name="Picture 5" descr="A picture containing indoor, electronics, camera lens&#10;&#10;Description automatically generated">
            <a:extLst>
              <a:ext uri="{FF2B5EF4-FFF2-40B4-BE49-F238E27FC236}">
                <a16:creationId xmlns:a16="http://schemas.microsoft.com/office/drawing/2014/main" id="{0DF388EB-1407-41E5-8188-87EA43FEF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60000" flipH="1">
            <a:off x="2276474" y="2644139"/>
            <a:ext cx="1554956" cy="1688783"/>
          </a:xfrm>
          <a:prstGeom prst="rect">
            <a:avLst/>
          </a:prstGeom>
        </p:spPr>
      </p:pic>
      <p:pic>
        <p:nvPicPr>
          <p:cNvPr id="6" name="Graphic 6" descr="Heart organ outline">
            <a:extLst>
              <a:ext uri="{FF2B5EF4-FFF2-40B4-BE49-F238E27FC236}">
                <a16:creationId xmlns:a16="http://schemas.microsoft.com/office/drawing/2014/main" id="{4E9F8C3E-EE5F-4639-8AAB-812B35B46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3686" y="1869811"/>
            <a:ext cx="914400" cy="914400"/>
          </a:xfrm>
          <a:prstGeom prst="rect">
            <a:avLst/>
          </a:prstGeom>
        </p:spPr>
      </p:pic>
      <p:pic>
        <p:nvPicPr>
          <p:cNvPr id="13" name="Graphic 6" descr="Heart organ outline">
            <a:extLst>
              <a:ext uri="{FF2B5EF4-FFF2-40B4-BE49-F238E27FC236}">
                <a16:creationId xmlns:a16="http://schemas.microsoft.com/office/drawing/2014/main" id="{1B0E53D3-A67B-4719-B376-56D5EBE80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2914" y="1887008"/>
            <a:ext cx="914400" cy="914400"/>
          </a:xfrm>
          <a:prstGeom prst="rect">
            <a:avLst/>
          </a:prstGeom>
        </p:spPr>
      </p:pic>
      <p:pic>
        <p:nvPicPr>
          <p:cNvPr id="14" name="Graphic 6" descr="Heart organ outline">
            <a:extLst>
              <a:ext uri="{FF2B5EF4-FFF2-40B4-BE49-F238E27FC236}">
                <a16:creationId xmlns:a16="http://schemas.microsoft.com/office/drawing/2014/main" id="{EEE798C0-D17C-4BFB-BB05-D2C082DAF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5123" y="417962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90189-48E4-448B-931E-2A038035DC18}"/>
              </a:ext>
            </a:extLst>
          </p:cNvPr>
          <p:cNvSpPr txBox="1"/>
          <p:nvPr/>
        </p:nvSpPr>
        <p:spPr>
          <a:xfrm>
            <a:off x="8129588" y="1069181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As cardiac electric activity is occurring, the ECG is viewing and recording it.</a:t>
            </a:r>
            <a:r>
              <a:rPr lang="en-US" dirty="0"/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C0B70F-3C91-4F5B-8F7F-CDE384E5392E}"/>
              </a:ext>
            </a:extLst>
          </p:cNvPr>
          <p:cNvSpPr txBox="1"/>
          <p:nvPr/>
        </p:nvSpPr>
        <p:spPr>
          <a:xfrm>
            <a:off x="8129588" y="2188368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The different Lead placements, provide different "camera views" of what the lead is viewing.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B1D3A-FF16-4943-9CBE-73B425A83AD0}"/>
              </a:ext>
            </a:extLst>
          </p:cNvPr>
          <p:cNvSpPr/>
          <p:nvPr/>
        </p:nvSpPr>
        <p:spPr>
          <a:xfrm>
            <a:off x="5150644" y="3662363"/>
            <a:ext cx="2983174" cy="2440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2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10AC1DFC-2679-4A13-A14E-385C3F937664}"/>
              </a:ext>
            </a:extLst>
          </p:cNvPr>
          <p:cNvSpPr/>
          <p:nvPr/>
        </p:nvSpPr>
        <p:spPr>
          <a:xfrm>
            <a:off x="8008143" y="3662361"/>
            <a:ext cx="916781" cy="7381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005537C-F5FD-4F44-A593-93E90A79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80" y="1206996"/>
            <a:ext cx="4389842" cy="444400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183D3E98-C2B4-4E3F-8E4E-B2668B51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40694" y="858202"/>
            <a:ext cx="1554956" cy="1688783"/>
          </a:xfrm>
          <a:prstGeom prst="rect">
            <a:avLst/>
          </a:prstGeom>
        </p:spPr>
      </p:pic>
      <p:pic>
        <p:nvPicPr>
          <p:cNvPr id="9" name="Picture 5" descr="A picture containing indoor, electronics, camera lens&#10;&#10;Description automatically generated">
            <a:extLst>
              <a:ext uri="{FF2B5EF4-FFF2-40B4-BE49-F238E27FC236}">
                <a16:creationId xmlns:a16="http://schemas.microsoft.com/office/drawing/2014/main" id="{ACF0B6C2-5A46-4C15-9D86-E2D02C86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6241256" y="346234"/>
            <a:ext cx="1471612" cy="1581627"/>
          </a:xfrm>
          <a:prstGeom prst="rect">
            <a:avLst/>
          </a:prstGeom>
        </p:spPr>
      </p:pic>
      <p:pic>
        <p:nvPicPr>
          <p:cNvPr id="11" name="Picture 5" descr="A picture containing indoor, electronics, camera lens&#10;&#10;Description automatically generated">
            <a:extLst>
              <a:ext uri="{FF2B5EF4-FFF2-40B4-BE49-F238E27FC236}">
                <a16:creationId xmlns:a16="http://schemas.microsoft.com/office/drawing/2014/main" id="{0DF388EB-1407-41E5-8188-87EA43FE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60000" flipH="1">
            <a:off x="2276474" y="2644139"/>
            <a:ext cx="1554956" cy="1688783"/>
          </a:xfrm>
          <a:prstGeom prst="rect">
            <a:avLst/>
          </a:prstGeom>
        </p:spPr>
      </p:pic>
      <p:pic>
        <p:nvPicPr>
          <p:cNvPr id="6" name="Graphic 6" descr="Heart organ outline">
            <a:extLst>
              <a:ext uri="{FF2B5EF4-FFF2-40B4-BE49-F238E27FC236}">
                <a16:creationId xmlns:a16="http://schemas.microsoft.com/office/drawing/2014/main" id="{4E9F8C3E-EE5F-4639-8AAB-812B35B46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3686" y="1869811"/>
            <a:ext cx="914400" cy="914400"/>
          </a:xfrm>
          <a:prstGeom prst="rect">
            <a:avLst/>
          </a:prstGeom>
        </p:spPr>
      </p:pic>
      <p:pic>
        <p:nvPicPr>
          <p:cNvPr id="13" name="Graphic 6" descr="Heart organ outline">
            <a:extLst>
              <a:ext uri="{FF2B5EF4-FFF2-40B4-BE49-F238E27FC236}">
                <a16:creationId xmlns:a16="http://schemas.microsoft.com/office/drawing/2014/main" id="{1B0E53D3-A67B-4719-B376-56D5EBE80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2914" y="1887008"/>
            <a:ext cx="914400" cy="914400"/>
          </a:xfrm>
          <a:prstGeom prst="rect">
            <a:avLst/>
          </a:prstGeom>
        </p:spPr>
      </p:pic>
      <p:pic>
        <p:nvPicPr>
          <p:cNvPr id="14" name="Graphic 6" descr="Heart organ outline">
            <a:extLst>
              <a:ext uri="{FF2B5EF4-FFF2-40B4-BE49-F238E27FC236}">
                <a16:creationId xmlns:a16="http://schemas.microsoft.com/office/drawing/2014/main" id="{EEE798C0-D17C-4BFB-BB05-D2C082DA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5123" y="417962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90189-48E4-448B-931E-2A038035DC18}"/>
              </a:ext>
            </a:extLst>
          </p:cNvPr>
          <p:cNvSpPr txBox="1"/>
          <p:nvPr/>
        </p:nvSpPr>
        <p:spPr>
          <a:xfrm>
            <a:off x="8129588" y="1069181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As cardiac electric activity is occurring, the ECG is viewing and recording it.</a:t>
            </a:r>
            <a:r>
              <a:rPr lang="en-US" dirty="0"/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C0B70F-3C91-4F5B-8F7F-CDE384E5392E}"/>
              </a:ext>
            </a:extLst>
          </p:cNvPr>
          <p:cNvSpPr txBox="1"/>
          <p:nvPr/>
        </p:nvSpPr>
        <p:spPr>
          <a:xfrm>
            <a:off x="8129588" y="2188368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The different Lead placements, provide different "camera views" of what the lead is viewing.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EC5F5B-2599-4595-9035-843D0ECCDAB7}"/>
              </a:ext>
            </a:extLst>
          </p:cNvPr>
          <p:cNvSpPr/>
          <p:nvPr/>
        </p:nvSpPr>
        <p:spPr>
          <a:xfrm>
            <a:off x="4864894" y="3662362"/>
            <a:ext cx="2476499" cy="1940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FE3FF54-AD7A-4F51-8B3D-F0282A607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646" y="3666452"/>
            <a:ext cx="4275532" cy="217007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8635D4E-B970-44BF-B74B-FC42747CCBE2}"/>
              </a:ext>
            </a:extLst>
          </p:cNvPr>
          <p:cNvSpPr/>
          <p:nvPr/>
        </p:nvSpPr>
        <p:spPr>
          <a:xfrm rot="13020000">
            <a:off x="4456965" y="3049312"/>
            <a:ext cx="1873249" cy="592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4EC8507-8A10-486F-B908-3AE0AEF85719}"/>
              </a:ext>
            </a:extLst>
          </p:cNvPr>
          <p:cNvSpPr/>
          <p:nvPr/>
        </p:nvSpPr>
        <p:spPr>
          <a:xfrm rot="9120000">
            <a:off x="4482908" y="4826492"/>
            <a:ext cx="1661582" cy="592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38BBC93-5835-48B0-A41F-D3F1C8193B76}"/>
              </a:ext>
            </a:extLst>
          </p:cNvPr>
          <p:cNvSpPr/>
          <p:nvPr/>
        </p:nvSpPr>
        <p:spPr>
          <a:xfrm rot="16020000">
            <a:off x="5807485" y="3918175"/>
            <a:ext cx="2042583" cy="592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10AC1DFC-2679-4A13-A14E-385C3F937664}"/>
              </a:ext>
            </a:extLst>
          </p:cNvPr>
          <p:cNvSpPr/>
          <p:nvPr/>
        </p:nvSpPr>
        <p:spPr>
          <a:xfrm>
            <a:off x="8008143" y="3662361"/>
            <a:ext cx="916781" cy="7381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1EC5F5B-2599-4595-9035-843D0ECCDAB7}"/>
              </a:ext>
            </a:extLst>
          </p:cNvPr>
          <p:cNvSpPr/>
          <p:nvPr/>
        </p:nvSpPr>
        <p:spPr>
          <a:xfrm>
            <a:off x="4864894" y="3662362"/>
            <a:ext cx="2476499" cy="1940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Diagram&#10;&#10;Description automatically generated">
            <a:extLst>
              <a:ext uri="{FF2B5EF4-FFF2-40B4-BE49-F238E27FC236}">
                <a16:creationId xmlns:a16="http://schemas.microsoft.com/office/drawing/2014/main" id="{1762228A-EBBE-4630-B478-D21BF2A8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729801"/>
            <a:ext cx="8386760" cy="5588895"/>
          </a:xfrm>
          <a:prstGeom prst="rect">
            <a:avLst/>
          </a:prstGeom>
        </p:spPr>
      </p:pic>
      <p:sp>
        <p:nvSpPr>
          <p:cNvPr id="18" name="Arrow: Left 17">
            <a:extLst>
              <a:ext uri="{FF2B5EF4-FFF2-40B4-BE49-F238E27FC236}">
                <a16:creationId xmlns:a16="http://schemas.microsoft.com/office/drawing/2014/main" id="{EA7DA6F7-B2FD-4D4A-BFE2-FD7E22321EF1}"/>
              </a:ext>
            </a:extLst>
          </p:cNvPr>
          <p:cNvSpPr/>
          <p:nvPr/>
        </p:nvSpPr>
        <p:spPr>
          <a:xfrm>
            <a:off x="9131046" y="3139060"/>
            <a:ext cx="1654968" cy="12620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F61B48E-556E-4654-8F42-850E241A1EB8}"/>
              </a:ext>
            </a:extLst>
          </p:cNvPr>
          <p:cNvSpPr/>
          <p:nvPr/>
        </p:nvSpPr>
        <p:spPr>
          <a:xfrm>
            <a:off x="4043934" y="2987421"/>
            <a:ext cx="1631155" cy="1345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8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322196-0AA5-44E7-999E-A0F41FE6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24" y="643468"/>
            <a:ext cx="6172924" cy="5571066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B69160B0-65EF-4D7E-8DE3-2A6B3FED85A2}"/>
              </a:ext>
            </a:extLst>
          </p:cNvPr>
          <p:cNvSpPr/>
          <p:nvPr/>
        </p:nvSpPr>
        <p:spPr>
          <a:xfrm rot="4620000">
            <a:off x="2034126" y="2931718"/>
            <a:ext cx="2529415" cy="7408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BED2384F-4C03-4874-B1C6-16DB1A7FAD51}"/>
              </a:ext>
            </a:extLst>
          </p:cNvPr>
          <p:cNvSpPr/>
          <p:nvPr/>
        </p:nvSpPr>
        <p:spPr>
          <a:xfrm rot="6240000">
            <a:off x="4681389" y="3225208"/>
            <a:ext cx="1068915" cy="7408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909BA08-1A9A-44CB-B721-D0AD71CCF002}"/>
              </a:ext>
            </a:extLst>
          </p:cNvPr>
          <p:cNvSpPr/>
          <p:nvPr/>
        </p:nvSpPr>
        <p:spPr>
          <a:xfrm rot="5040000">
            <a:off x="6859965" y="3398206"/>
            <a:ext cx="1354665" cy="7408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7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7783FEE-4589-4B8F-B614-878D8AC34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" t="214" r="50310" b="67949"/>
          <a:stretch/>
        </p:blipFill>
        <p:spPr>
          <a:xfrm>
            <a:off x="1498473" y="648757"/>
            <a:ext cx="3769455" cy="1773737"/>
          </a:xfrm>
          <a:prstGeom prst="rect">
            <a:avLst/>
          </a:prstGeom>
        </p:spPr>
      </p:pic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DC809ADE-0001-4DAA-9C6B-BB3271741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56" r="50855" b="39102"/>
          <a:stretch/>
        </p:blipFill>
        <p:spPr>
          <a:xfrm>
            <a:off x="1420422" y="2666206"/>
            <a:ext cx="3763413" cy="1690374"/>
          </a:xfrm>
          <a:prstGeom prst="rect">
            <a:avLst/>
          </a:prstGeom>
        </p:spPr>
      </p:pic>
      <p:pic>
        <p:nvPicPr>
          <p:cNvPr id="5" name="Picture 2" descr="Diagram&#10;&#10;Description automatically generated">
            <a:extLst>
              <a:ext uri="{FF2B5EF4-FFF2-40B4-BE49-F238E27FC236}">
                <a16:creationId xmlns:a16="http://schemas.microsoft.com/office/drawing/2014/main" id="{76EDA3B2-5447-45AC-A86B-B851B830E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7" t="61111" r="53972" b="-855"/>
          <a:stretch/>
        </p:blipFill>
        <p:spPr>
          <a:xfrm>
            <a:off x="1421744" y="4354247"/>
            <a:ext cx="3560499" cy="2214158"/>
          </a:xfrm>
          <a:prstGeom prst="rect">
            <a:avLst/>
          </a:prstGeom>
        </p:spPr>
      </p:pic>
      <p:pic>
        <p:nvPicPr>
          <p:cNvPr id="6" name="Picture 2" descr="Diagram&#10;&#10;Description automatically generated">
            <a:extLst>
              <a:ext uri="{FF2B5EF4-FFF2-40B4-BE49-F238E27FC236}">
                <a16:creationId xmlns:a16="http://schemas.microsoft.com/office/drawing/2014/main" id="{216036EA-6349-4C74-B8ED-40ED053D4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12" t="5139" r="-190" b="64668"/>
          <a:stretch/>
        </p:blipFill>
        <p:spPr>
          <a:xfrm>
            <a:off x="6342994" y="738716"/>
            <a:ext cx="3980373" cy="1682067"/>
          </a:xfrm>
          <a:prstGeom prst="rect">
            <a:avLst/>
          </a:prstGeom>
        </p:spPr>
      </p:pic>
      <p:pic>
        <p:nvPicPr>
          <p:cNvPr id="7" name="Picture 2" descr="Diagram&#10;&#10;Description automatically generated">
            <a:extLst>
              <a:ext uri="{FF2B5EF4-FFF2-40B4-BE49-F238E27FC236}">
                <a16:creationId xmlns:a16="http://schemas.microsoft.com/office/drawing/2014/main" id="{CD15D8C7-F5FB-4B6C-837F-6DA750284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49" t="34047" r="933" b="35760"/>
          <a:stretch/>
        </p:blipFill>
        <p:spPr>
          <a:xfrm>
            <a:off x="6287432" y="2858029"/>
            <a:ext cx="4029393" cy="1682062"/>
          </a:xfrm>
          <a:prstGeom prst="rect">
            <a:avLst/>
          </a:prstGeom>
        </p:spPr>
      </p:pic>
      <p:pic>
        <p:nvPicPr>
          <p:cNvPr id="8" name="Picture 2" descr="Diagram&#10;&#10;Description automatically generated">
            <a:extLst>
              <a:ext uri="{FF2B5EF4-FFF2-40B4-BE49-F238E27FC236}">
                <a16:creationId xmlns:a16="http://schemas.microsoft.com/office/drawing/2014/main" id="{99E8365C-D00C-4B7E-B0BC-CCEDF352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15" t="63383" r="-156" b="-214"/>
          <a:stretch/>
        </p:blipFill>
        <p:spPr>
          <a:xfrm>
            <a:off x="6454120" y="4608248"/>
            <a:ext cx="3969853" cy="20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0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6E99D6A-A26F-4FBD-9986-BC2CE6C5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15" y="643466"/>
            <a:ext cx="869366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140C3BE-FA6D-4C61-85D2-7AC61BB1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" y="771528"/>
            <a:ext cx="11339512" cy="5636417"/>
          </a:xfrm>
          <a:prstGeom prst="rect">
            <a:avLst/>
          </a:prstGeom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D9ED300D-DB2C-4DC7-876F-CF6582417B19}"/>
              </a:ext>
            </a:extLst>
          </p:cNvPr>
          <p:cNvSpPr/>
          <p:nvPr/>
        </p:nvSpPr>
        <p:spPr>
          <a:xfrm>
            <a:off x="221456" y="2900362"/>
            <a:ext cx="1416844" cy="1369217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23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3 Lead ECG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262</cp:revision>
  <dcterms:created xsi:type="dcterms:W3CDTF">2022-02-20T22:55:52Z</dcterms:created>
  <dcterms:modified xsi:type="dcterms:W3CDTF">2022-02-21T00:04:07Z</dcterms:modified>
</cp:coreProperties>
</file>